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2" r:id="rId2"/>
  </p:sldMasterIdLst>
  <p:notesMasterIdLst>
    <p:notesMasterId r:id="rId5"/>
  </p:notesMasterIdLst>
  <p:handoutMasterIdLst>
    <p:handoutMasterId r:id="rId6"/>
  </p:handoutMasterIdLst>
  <p:sldIdLst>
    <p:sldId id="257" r:id="rId3"/>
    <p:sldId id="258" r:id="rId4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 autoAdjust="0"/>
  </p:normalViewPr>
  <p:slideViewPr>
    <p:cSldViewPr>
      <p:cViewPr>
        <p:scale>
          <a:sx n="88" d="100"/>
          <a:sy n="88" d="100"/>
        </p:scale>
        <p:origin x="-1098" y="-42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1794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4C4C9-9907-4BB6-B95A-E6BBD959AAB4}" type="datetimeFigureOut">
              <a:rPr lang="ru-RU" smtClean="0"/>
              <a:t>26.02.2020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D650F-38E5-40ED-AA32-287D3AC686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369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A592C-A796-4264-BD45-11AED491B3E4}" type="datetimeFigureOut">
              <a:rPr lang="ru-RU" smtClean="0"/>
              <a:t>26.02.2020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02A30-9192-49A2-98D9-8D2828AE31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7972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382509"/>
            <a:ext cx="10058400" cy="3389891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0058400" cy="4382509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005952"/>
            <a:ext cx="10058400" cy="25908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813560"/>
            <a:ext cx="10058400" cy="578612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1175" y="5726218"/>
            <a:ext cx="6200711" cy="999735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2"/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2CD0-8AE2-403D-BC5A-E9768D13DA7F}" type="datetimeFigureOut">
              <a:rPr lang="ru-RU" smtClean="0"/>
              <a:t>26.02.2020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5621-FB72-491B-A41E-B21F020BD97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340" y="3549929"/>
            <a:ext cx="7892886" cy="2032256"/>
          </a:xfrm>
          <a:effectLst/>
        </p:spPr>
        <p:txBody>
          <a:bodyPr>
            <a:noAutofit/>
          </a:bodyPr>
          <a:lstStyle>
            <a:lvl1pPr marL="713177" indent="-509412"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95500" y="829055"/>
            <a:ext cx="7040880" cy="393801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2CD0-8AE2-403D-BC5A-E9768D13DA7F}" type="datetimeFigureOut">
              <a:rPr lang="ru-RU" smtClean="0"/>
              <a:t>26.02.2020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5621-FB72-491B-A41E-B21F020BD97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69134" y="426720"/>
            <a:ext cx="2263140" cy="593678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6525" y="829055"/>
            <a:ext cx="5312216" cy="55473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2CD0-8AE2-403D-BC5A-E9768D13DA7F}" type="datetimeFigureOut">
              <a:rPr lang="ru-RU" smtClean="0"/>
              <a:t>26.02.2020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5621-FB72-491B-A41E-B21F020BD97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Снаруж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1"/>
          <p:cNvSpPr>
            <a:spLocks noGrp="1"/>
          </p:cNvSpPr>
          <p:nvPr>
            <p:ph type="pic" sz="quarter" idx="11"/>
          </p:nvPr>
        </p:nvSpPr>
        <p:spPr>
          <a:xfrm>
            <a:off x="457200" y="457200"/>
            <a:ext cx="2428875" cy="2286000"/>
          </a:xfrm>
          <a:solidFill>
            <a:schemeClr val="bg2"/>
          </a:solidFill>
        </p:spPr>
        <p:txBody>
          <a:bodyPr tIns="27432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28" name="Текст 25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2891409"/>
            <a:ext cx="2428875" cy="27432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0" i="1" baseline="0"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2pPr>
            <a:lvl3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3pPr>
            <a:lvl4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4pPr>
            <a:lvl5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5pPr>
          </a:lstStyle>
          <a:p>
            <a:pPr lvl="0"/>
            <a:r>
              <a:rPr lang="ru-RU" dirty="0" smtClean="0"/>
              <a:t>[Введите заголовок вашей фотографии]</a:t>
            </a:r>
            <a:endParaRPr lang="ru-RU" dirty="0"/>
          </a:p>
        </p:txBody>
      </p:sp>
      <p:sp>
        <p:nvSpPr>
          <p:cNvPr id="27" name="Текст 25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3241167"/>
            <a:ext cx="2428875" cy="457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baseline="0"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2pPr>
            <a:lvl3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3pPr>
            <a:lvl4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4pPr>
            <a:lvl5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5pPr>
          </a:lstStyle>
          <a:p>
            <a:pPr lvl="0"/>
            <a:r>
              <a:rPr lang="ru-RU" dirty="0" smtClean="0"/>
              <a:t>Как начать пользоваться этим шаблоном?</a:t>
            </a:r>
            <a:endParaRPr lang="ru-RU" dirty="0"/>
          </a:p>
        </p:txBody>
      </p:sp>
      <p:sp>
        <p:nvSpPr>
          <p:cNvPr id="26" name="Текст 25"/>
          <p:cNvSpPr>
            <a:spLocks noGrp="1"/>
          </p:cNvSpPr>
          <p:nvPr>
            <p:ph type="body" sz="quarter" idx="13" hasCustomPrompt="1"/>
          </p:nvPr>
        </p:nvSpPr>
        <p:spPr>
          <a:xfrm>
            <a:off x="457199" y="3677412"/>
            <a:ext cx="2428875" cy="408813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 baseline="0"/>
            </a:lvl1pPr>
            <a:lvl2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2pPr>
            <a:lvl3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3pPr>
            <a:lvl4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4pPr>
            <a:lvl5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5pPr>
          </a:lstStyle>
          <a:p>
            <a:pPr lvl="0"/>
            <a:r>
              <a:rPr lang="ru-RU" dirty="0" smtClean="0"/>
              <a:t>Вы можете пользоваться готовой брошюрой, или же изменить ее.</a:t>
            </a:r>
            <a:endParaRPr lang="ru-RU" dirty="0"/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4152901"/>
            <a:ext cx="2428875" cy="3162299"/>
          </a:xfrm>
        </p:spPr>
        <p:txBody>
          <a:bodyPr>
            <a:noAutofit/>
          </a:bodyPr>
          <a:lstStyle>
            <a:lvl1pPr marL="182880" indent="-182880">
              <a:lnSpc>
                <a:spcPct val="120000"/>
              </a:lnSpc>
              <a:spcBef>
                <a:spcPts val="1000"/>
              </a:spcBef>
              <a:defRPr sz="800" baseline="0"/>
            </a:lvl1pPr>
            <a:lvl2pPr marL="228600" indent="-114300">
              <a:lnSpc>
                <a:spcPct val="100000"/>
              </a:lnSpc>
              <a:spcBef>
                <a:spcPts val="800"/>
              </a:spcBef>
              <a:defRPr sz="900"/>
            </a:lvl2pPr>
            <a:lvl3pPr marL="342900" indent="-114300">
              <a:lnSpc>
                <a:spcPct val="100000"/>
              </a:lnSpc>
              <a:spcBef>
                <a:spcPts val="600"/>
              </a:spcBef>
              <a:defRPr sz="800"/>
            </a:lvl3pPr>
            <a:lvl4pPr marL="457200" indent="-114300">
              <a:lnSpc>
                <a:spcPct val="100000"/>
              </a:lnSpc>
              <a:spcBef>
                <a:spcPts val="600"/>
              </a:spcBef>
              <a:defRPr sz="700"/>
            </a:lvl4pPr>
            <a:lvl5pPr marL="571500" indent="-114300">
              <a:lnSpc>
                <a:spcPct val="100000"/>
              </a:lnSpc>
              <a:spcBef>
                <a:spcPts val="600"/>
              </a:spcBef>
              <a:defRPr sz="700"/>
            </a:lvl5pPr>
          </a:lstStyle>
          <a:p>
            <a:pPr lvl="0"/>
            <a:r>
              <a:rPr lang="ru-RU" dirty="0" smtClean="0"/>
              <a:t>В шаблоне есть несколько вспомогательных советов, которые помогут начать работу.</a:t>
            </a:r>
            <a:br>
              <a:rPr lang="ru-RU" dirty="0" smtClean="0"/>
            </a:br>
            <a:r>
              <a:rPr lang="ru-RU" dirty="0" smtClean="0"/>
              <a:t>Чтобы заменить любой совет (например, этот), щелкните его и начните печатать.</a:t>
            </a:r>
            <a:br>
              <a:rPr lang="ru-RU" dirty="0" smtClean="0"/>
            </a:br>
            <a:r>
              <a:rPr lang="ru-RU" dirty="0" smtClean="0"/>
              <a:t>Чтобы заменить фотографии в брошюре, выберите изображение и удалите его. Чтобы вставить собственную фотографию, щелкните значок "Вставить изображение" в заполнителе.</a:t>
            </a:r>
            <a:br>
              <a:rPr lang="ru-RU" dirty="0" smtClean="0"/>
            </a:br>
            <a:r>
              <a:rPr lang="ru-RU" dirty="0" smtClean="0"/>
              <a:t>Чтобы сменить эмблему, щелкните правой клавишей мыши рисунок "заменить эмблемой" и выберите пункт "Изменить изображение".</a:t>
            </a:r>
            <a:endParaRPr lang="ru-RU" dirty="0"/>
          </a:p>
        </p:txBody>
      </p:sp>
      <p:sp>
        <p:nvSpPr>
          <p:cNvPr id="29" name="Текст 25"/>
          <p:cNvSpPr>
            <a:spLocks noGrp="1"/>
          </p:cNvSpPr>
          <p:nvPr>
            <p:ph type="body" sz="quarter" idx="16" hasCustomPrompt="1"/>
          </p:nvPr>
        </p:nvSpPr>
        <p:spPr>
          <a:xfrm>
            <a:off x="3813820" y="609600"/>
            <a:ext cx="2428875" cy="4572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 baseline="0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2pPr>
            <a:lvl3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3pPr>
            <a:lvl4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4pPr>
            <a:lvl5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5pPr>
          </a:lstStyle>
          <a:p>
            <a:pPr lvl="0"/>
            <a:r>
              <a:rPr lang="ru-RU" dirty="0" smtClean="0"/>
              <a:t>Кто мы?</a:t>
            </a:r>
            <a:endParaRPr lang="ru-RU" dirty="0"/>
          </a:p>
        </p:txBody>
      </p:sp>
      <p:sp>
        <p:nvSpPr>
          <p:cNvPr id="30" name="Текст 25"/>
          <p:cNvSpPr>
            <a:spLocks noGrp="1"/>
          </p:cNvSpPr>
          <p:nvPr>
            <p:ph type="body" sz="quarter" idx="17" hasCustomPrompt="1"/>
          </p:nvPr>
        </p:nvSpPr>
        <p:spPr>
          <a:xfrm>
            <a:off x="3813820" y="1082040"/>
            <a:ext cx="2428875" cy="2286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baseline="0"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2pPr>
            <a:lvl3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3pPr>
            <a:lvl4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4pPr>
            <a:lvl5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5pPr>
          </a:lstStyle>
          <a:p>
            <a:pPr lvl="0"/>
            <a:r>
              <a:rPr lang="ru-RU" dirty="0" smtClean="0"/>
              <a:t>О нас</a:t>
            </a:r>
            <a:endParaRPr lang="ru-RU" dirty="0"/>
          </a:p>
        </p:txBody>
      </p:sp>
      <p:sp>
        <p:nvSpPr>
          <p:cNvPr id="45" name="Текст 25"/>
          <p:cNvSpPr>
            <a:spLocks noGrp="1"/>
          </p:cNvSpPr>
          <p:nvPr>
            <p:ph type="body" sz="quarter" idx="24" hasCustomPrompt="1"/>
          </p:nvPr>
        </p:nvSpPr>
        <p:spPr>
          <a:xfrm>
            <a:off x="3813820" y="1342644"/>
            <a:ext cx="2428875" cy="880809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 baseline="0"/>
            </a:lvl1pPr>
            <a:lvl2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2pPr>
            <a:lvl3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3pPr>
            <a:lvl4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4pPr>
            <a:lvl5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5pPr>
          </a:lstStyle>
          <a:p>
            <a:pPr>
              <a:lnSpc>
                <a:spcPct val="120000"/>
              </a:lnSpc>
            </a:pPr>
            <a:r>
              <a:rPr lang="ru-RU" sz="1000" b="0" cap="none" baseline="0" dirty="0" smtClean="0">
                <a:solidFill>
                  <a:schemeClr val="tx1"/>
                </a:solidFill>
                <a:latin typeface="+mn-lt"/>
              </a:rPr>
              <a:t>Это место для блиц-резюме. Если бы у вас было всего несколько секунд на изложение основной концепции ваших продуктов или услуг клиенту, что бы вы сказали?</a:t>
            </a:r>
          </a:p>
        </p:txBody>
      </p:sp>
      <p:sp>
        <p:nvSpPr>
          <p:cNvPr id="32" name="Текст 25"/>
          <p:cNvSpPr>
            <a:spLocks noGrp="1"/>
          </p:cNvSpPr>
          <p:nvPr>
            <p:ph type="body" sz="quarter" idx="19" hasCustomPrompt="1"/>
          </p:nvPr>
        </p:nvSpPr>
        <p:spPr>
          <a:xfrm>
            <a:off x="3813820" y="2287906"/>
            <a:ext cx="2428875" cy="2286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baseline="0"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2pPr>
            <a:lvl3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3pPr>
            <a:lvl4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4pPr>
            <a:lvl5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5pPr>
          </a:lstStyle>
          <a:p>
            <a:pPr lvl="0"/>
            <a:r>
              <a:rPr lang="ru-RU" dirty="0" smtClean="0"/>
              <a:t>Свяжитесь с нами</a:t>
            </a:r>
            <a:endParaRPr lang="ru-RU" dirty="0"/>
          </a:p>
        </p:txBody>
      </p:sp>
      <p:sp>
        <p:nvSpPr>
          <p:cNvPr id="33" name="Текст 25"/>
          <p:cNvSpPr>
            <a:spLocks noGrp="1"/>
          </p:cNvSpPr>
          <p:nvPr>
            <p:ph type="body" sz="quarter" idx="20" hasCustomPrompt="1"/>
          </p:nvPr>
        </p:nvSpPr>
        <p:spPr>
          <a:xfrm>
            <a:off x="3813820" y="2538985"/>
            <a:ext cx="2815580" cy="67094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aseline="0"/>
            </a:lvl1pPr>
            <a:lvl2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2pPr>
            <a:lvl3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3pPr>
            <a:lvl4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4pPr>
            <a:lvl5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5pPr>
          </a:lstStyle>
          <a:p>
            <a:pPr>
              <a:lnSpc>
                <a:spcPct val="120000"/>
              </a:lnSpc>
            </a:pPr>
            <a:r>
              <a:rPr lang="ru-RU" sz="1000" b="0" cap="none" baseline="0" dirty="0" smtClean="0">
                <a:solidFill>
                  <a:schemeClr val="tx1"/>
                </a:solidFill>
                <a:latin typeface="+mn-lt"/>
              </a:rPr>
              <a:t>Телефон: [Телефон]</a:t>
            </a:r>
          </a:p>
          <a:p>
            <a:pPr>
              <a:lnSpc>
                <a:spcPct val="120000"/>
              </a:lnSpc>
            </a:pPr>
            <a:r>
              <a:rPr lang="ru-RU" sz="1000" b="0" cap="none" baseline="0" dirty="0" smtClean="0">
                <a:solidFill>
                  <a:schemeClr val="tx1"/>
                </a:solidFill>
                <a:latin typeface="+mn-lt"/>
              </a:rPr>
              <a:t>Электронная почта: [Адрес электронной почты]</a:t>
            </a:r>
          </a:p>
          <a:p>
            <a:pPr>
              <a:lnSpc>
                <a:spcPct val="120000"/>
              </a:lnSpc>
            </a:pPr>
            <a:r>
              <a:rPr lang="ru-RU" sz="1000" b="0" cap="none" baseline="0" dirty="0" smtClean="0">
                <a:solidFill>
                  <a:schemeClr val="tx1"/>
                </a:solidFill>
                <a:latin typeface="+mn-lt"/>
              </a:rPr>
              <a:t>Веб: [Веб-адрес]</a:t>
            </a:r>
          </a:p>
        </p:txBody>
      </p:sp>
      <p:sp>
        <p:nvSpPr>
          <p:cNvPr id="34" name="Текст 25"/>
          <p:cNvSpPr>
            <a:spLocks noGrp="1"/>
          </p:cNvSpPr>
          <p:nvPr>
            <p:ph type="body" sz="quarter" idx="21" hasCustomPrompt="1"/>
          </p:nvPr>
        </p:nvSpPr>
        <p:spPr>
          <a:xfrm>
            <a:off x="4746624" y="6851269"/>
            <a:ext cx="1508125" cy="1524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000" b="1" cap="all" baseline="0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2pPr>
            <a:lvl3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3pPr>
            <a:lvl4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4pPr>
            <a:lvl5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5pPr>
          </a:lstStyle>
          <a:p>
            <a:pPr lvl="0"/>
            <a:r>
              <a:rPr lang="ru-RU" dirty="0" smtClean="0"/>
              <a:t>[Название компании]</a:t>
            </a:r>
            <a:endParaRPr lang="ru-RU" dirty="0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22" hasCustomPrompt="1"/>
          </p:nvPr>
        </p:nvSpPr>
        <p:spPr>
          <a:xfrm>
            <a:off x="4746624" y="7004304"/>
            <a:ext cx="1730376" cy="310896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800" baseline="0"/>
            </a:lvl1pPr>
            <a:lvl2pPr marL="0" indent="0">
              <a:defRPr sz="800"/>
            </a:lvl2pPr>
            <a:lvl3pPr marL="0" indent="0">
              <a:defRPr sz="800"/>
            </a:lvl3pPr>
            <a:lvl4pPr marL="0" indent="0">
              <a:defRPr sz="800"/>
            </a:lvl4pPr>
            <a:lvl5pPr marL="0" indent="0">
              <a:defRPr sz="800"/>
            </a:lvl5pPr>
          </a:lstStyle>
          <a:p>
            <a:pPr lvl="0"/>
            <a:r>
              <a:rPr lang="ru-RU" dirty="0" smtClean="0"/>
              <a:t>[Адрес]</a:t>
            </a:r>
            <a:br>
              <a:rPr lang="ru-RU" dirty="0" smtClean="0"/>
            </a:br>
            <a:r>
              <a:rPr lang="ru-RU" dirty="0" smtClean="0"/>
              <a:t>[Область, город, почтовый индекс]</a:t>
            </a:r>
          </a:p>
        </p:txBody>
      </p:sp>
      <p:sp>
        <p:nvSpPr>
          <p:cNvPr id="12" name="Рисунок 11"/>
          <p:cNvSpPr>
            <a:spLocks noGrp="1"/>
          </p:cNvSpPr>
          <p:nvPr>
            <p:ph type="pic" sz="quarter" idx="10"/>
          </p:nvPr>
        </p:nvSpPr>
        <p:spPr>
          <a:xfrm>
            <a:off x="7165975" y="457200"/>
            <a:ext cx="2428875" cy="3657600"/>
          </a:xfrm>
          <a:solidFill>
            <a:schemeClr val="bg2"/>
          </a:solidFill>
        </p:spPr>
        <p:txBody>
          <a:bodyPr tIns="27432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7322344" y="4498848"/>
            <a:ext cx="2088832" cy="822960"/>
          </a:xfrm>
        </p:spPr>
        <p:txBody>
          <a:bodyPr>
            <a:normAutofit/>
          </a:bodyPr>
          <a:lstStyle>
            <a:lvl1pPr>
              <a:lnSpc>
                <a:spcPct val="85000"/>
              </a:lnSpc>
              <a:defRPr sz="2800" b="1" cap="all" baseline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Название компании</a:t>
            </a:r>
            <a:endParaRPr lang="ru-RU" dirty="0"/>
          </a:p>
        </p:txBody>
      </p:sp>
      <p:sp>
        <p:nvSpPr>
          <p:cNvPr id="40" name="Текст 25"/>
          <p:cNvSpPr>
            <a:spLocks noGrp="1"/>
          </p:cNvSpPr>
          <p:nvPr>
            <p:ph type="body" sz="quarter" idx="23" hasCustomPrompt="1"/>
          </p:nvPr>
        </p:nvSpPr>
        <p:spPr>
          <a:xfrm>
            <a:off x="7322344" y="6624978"/>
            <a:ext cx="2088833" cy="43965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 b="0" i="1" baseline="0">
                <a:solidFill>
                  <a:schemeClr val="bg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2pPr>
            <a:lvl3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3pPr>
            <a:lvl4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4pPr>
            <a:lvl5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5pPr>
          </a:lstStyle>
          <a:p>
            <a:pPr lvl="0"/>
            <a:r>
              <a:rPr lang="ru-RU" dirty="0" smtClean="0"/>
              <a:t>[Подзаголовок брошюры или девиз компании]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838652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4224">
          <p15:clr>
            <a:srgbClr val="547EBF"/>
          </p15:clr>
        </p15:guide>
        <p15:guide id="2" orient="horz" pos="2448">
          <p15:clr>
            <a:srgbClr val="FBAE40"/>
          </p15:clr>
        </p15:guide>
        <p15:guide id="3" pos="2112">
          <p15:clr>
            <a:srgbClr val="547EBF"/>
          </p15:clr>
        </p15:guide>
        <p15:guide id="4" orient="horz" pos="4608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pos="4509">
          <p15:clr>
            <a:srgbClr val="FBAE40"/>
          </p15:clr>
        </p15:guide>
        <p15:guide id="7" pos="6044">
          <p15:clr>
            <a:srgbClr val="FBAE40"/>
          </p15:clr>
        </p15:guide>
        <p15:guide id="8" pos="3168">
          <p15:clr>
            <a:srgbClr val="FBAE40"/>
          </p15:clr>
        </p15:guide>
        <p15:guide id="9" pos="2400">
          <p15:clr>
            <a:srgbClr val="FBAE40"/>
          </p15:clr>
        </p15:guide>
        <p15:guide id="10" pos="1824">
          <p15:clr>
            <a:srgbClr val="FBAE40"/>
          </p15:clr>
        </p15:guide>
        <p15:guide id="11" pos="288">
          <p15:clr>
            <a:srgbClr val="FBAE40"/>
          </p15:clr>
        </p15:guide>
        <p15:guide id="12" pos="3936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Внутр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Текст 25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5151395"/>
            <a:ext cx="2428875" cy="24815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baseline="0"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2pPr>
            <a:lvl3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3pPr>
            <a:lvl4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4pPr>
            <a:lvl5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5pPr>
          </a:lstStyle>
          <a:p>
            <a:pPr lvl="0"/>
            <a:r>
              <a:rPr lang="ru-RU" dirty="0" smtClean="0"/>
              <a:t>Используйте их в брошюре.</a:t>
            </a:r>
            <a:endParaRPr lang="ru-RU" dirty="0"/>
          </a:p>
        </p:txBody>
      </p:sp>
      <p:sp>
        <p:nvSpPr>
          <p:cNvPr id="29" name="Текст 25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386248"/>
            <a:ext cx="2428875" cy="609271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 baseline="0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2pPr>
            <a:lvl3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3pPr>
            <a:lvl4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4pPr>
            <a:lvl5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5pPr>
          </a:lstStyle>
          <a:p>
            <a:pPr lvl="0"/>
            <a:r>
              <a:rPr lang="ru-RU" dirty="0" smtClean="0"/>
              <a:t>Что включить в брошюру?</a:t>
            </a:r>
            <a:endParaRPr lang="ru-RU" dirty="0"/>
          </a:p>
        </p:txBody>
      </p:sp>
      <p:sp>
        <p:nvSpPr>
          <p:cNvPr id="13" name="Рисунок 11"/>
          <p:cNvSpPr>
            <a:spLocks noGrp="1"/>
          </p:cNvSpPr>
          <p:nvPr>
            <p:ph type="pic" sz="quarter" idx="11"/>
          </p:nvPr>
        </p:nvSpPr>
        <p:spPr>
          <a:xfrm>
            <a:off x="457200" y="457200"/>
            <a:ext cx="2428875" cy="3657600"/>
          </a:xfrm>
          <a:solidFill>
            <a:schemeClr val="bg2"/>
          </a:solidFill>
        </p:spPr>
        <p:txBody>
          <a:bodyPr tIns="27432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26" name="Текст 25"/>
          <p:cNvSpPr>
            <a:spLocks noGrp="1"/>
          </p:cNvSpPr>
          <p:nvPr>
            <p:ph type="body" sz="quarter" idx="13" hasCustomPrompt="1"/>
          </p:nvPr>
        </p:nvSpPr>
        <p:spPr>
          <a:xfrm>
            <a:off x="457199" y="5399546"/>
            <a:ext cx="2428875" cy="1915653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Bef>
                <a:spcPts val="1000"/>
              </a:spcBef>
              <a:buNone/>
              <a:defRPr sz="1000" baseline="0"/>
            </a:lvl1pPr>
            <a:lvl2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2pPr>
            <a:lvl3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3pPr>
            <a:lvl4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4pPr>
            <a:lvl5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5pPr>
          </a:lstStyle>
          <a:p>
            <a:pPr lvl="0"/>
            <a:r>
              <a:rPr lang="ru-RU" dirty="0" smtClean="0"/>
              <a:t>Это место отлично подойдет для постановки задач. Справа можно написать о том, что выделяет вас среди конкурентов, а в центре — коротко описать историю успеха компании.</a:t>
            </a:r>
            <a:br>
              <a:rPr lang="ru-RU" dirty="0" smtClean="0"/>
            </a:br>
            <a:r>
              <a:rPr lang="ru-RU" dirty="0" smtClean="0"/>
              <a:t>(Не забудьте выбрать фотографии, которые покажут вашу компанию в наилучшем свете. Изображения всегда должны производить хорошее впечатление.)</a:t>
            </a:r>
            <a:endParaRPr lang="ru-RU" dirty="0"/>
          </a:p>
        </p:txBody>
      </p:sp>
      <p:sp>
        <p:nvSpPr>
          <p:cNvPr id="30" name="Текст 25"/>
          <p:cNvSpPr>
            <a:spLocks noGrp="1"/>
          </p:cNvSpPr>
          <p:nvPr>
            <p:ph type="body" sz="quarter" idx="17" hasCustomPrompt="1"/>
          </p:nvPr>
        </p:nvSpPr>
        <p:spPr>
          <a:xfrm>
            <a:off x="3813820" y="612648"/>
            <a:ext cx="2428875" cy="454152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baseline="0"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2pPr>
            <a:lvl3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3pPr>
            <a:lvl4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4pPr>
            <a:lvl5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5pPr>
          </a:lstStyle>
          <a:p>
            <a:pPr lvl="0"/>
            <a:r>
              <a:rPr lang="ru-RU" dirty="0" smtClean="0"/>
              <a:t>Все красивые документы сложно форматировать?</a:t>
            </a:r>
            <a:endParaRPr lang="ru-RU" dirty="0"/>
          </a:p>
        </p:txBody>
      </p:sp>
      <p:sp>
        <p:nvSpPr>
          <p:cNvPr id="31" name="Текст 25"/>
          <p:cNvSpPr>
            <a:spLocks noGrp="1"/>
          </p:cNvSpPr>
          <p:nvPr>
            <p:ph type="body" sz="quarter" idx="18" hasCustomPrompt="1"/>
          </p:nvPr>
        </p:nvSpPr>
        <p:spPr>
          <a:xfrm>
            <a:off x="3813820" y="1066800"/>
            <a:ext cx="2428875" cy="685800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Bef>
                <a:spcPts val="1000"/>
              </a:spcBef>
              <a:buNone/>
              <a:defRPr sz="1000" baseline="0"/>
            </a:lvl1pPr>
            <a:lvl2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2pPr>
            <a:lvl3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3pPr>
            <a:lvl4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4pPr>
            <a:lvl5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5pPr>
          </a:lstStyle>
          <a:p>
            <a:pPr lvl="0"/>
            <a:r>
              <a:rPr lang="ru-RU" dirty="0" smtClean="0"/>
              <a:t>Нет. Заполнители в этой брошюре уже отформатированы. Просто вводите собственный текст.</a:t>
            </a:r>
            <a:endParaRPr lang="ru-RU" dirty="0"/>
          </a:p>
        </p:txBody>
      </p:sp>
      <p:sp>
        <p:nvSpPr>
          <p:cNvPr id="18" name="Текст 25"/>
          <p:cNvSpPr>
            <a:spLocks noGrp="1"/>
          </p:cNvSpPr>
          <p:nvPr>
            <p:ph type="body" sz="quarter" idx="23" hasCustomPrompt="1"/>
          </p:nvPr>
        </p:nvSpPr>
        <p:spPr>
          <a:xfrm>
            <a:off x="3813820" y="1994810"/>
            <a:ext cx="2428875" cy="1384504"/>
          </a:xfrm>
        </p:spPr>
        <p:txBody>
          <a:bodyPr anchor="ctr">
            <a:noAutofit/>
          </a:bodyPr>
          <a:lstStyle>
            <a:lvl1pPr marL="0" indent="0">
              <a:lnSpc>
                <a:spcPct val="130000"/>
              </a:lnSpc>
              <a:spcBef>
                <a:spcPts val="0"/>
              </a:spcBef>
              <a:buNone/>
              <a:defRPr sz="1500" i="1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2pPr>
            <a:lvl3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3pPr>
            <a:lvl4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4pPr>
            <a:lvl5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5pPr>
          </a:lstStyle>
          <a:p>
            <a:pPr lvl="0"/>
            <a:r>
              <a:rPr lang="ru-RU" dirty="0" smtClean="0"/>
              <a:t>Это место отлично подходит для важных элементов брошюры.</a:t>
            </a:r>
            <a:endParaRPr lang="ru-RU" dirty="0"/>
          </a:p>
        </p:txBody>
      </p:sp>
      <p:sp>
        <p:nvSpPr>
          <p:cNvPr id="32" name="Текст 25"/>
          <p:cNvSpPr>
            <a:spLocks noGrp="1"/>
          </p:cNvSpPr>
          <p:nvPr>
            <p:ph type="body" sz="quarter" idx="19" hasCustomPrompt="1"/>
          </p:nvPr>
        </p:nvSpPr>
        <p:spPr>
          <a:xfrm>
            <a:off x="3813820" y="3683010"/>
            <a:ext cx="2428875" cy="398458"/>
          </a:xfrm>
        </p:spPr>
        <p:txBody>
          <a:bodyPr>
            <a:noAutofit/>
          </a:bodyPr>
          <a:lstStyle>
            <a:lvl1pPr marL="0" marR="0" indent="0" algn="l" defTabSz="754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1" baseline="0"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2pPr>
            <a:lvl3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3pPr>
            <a:lvl4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4pPr>
            <a:lvl5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5pPr>
          </a:lstStyle>
          <a:p>
            <a:pPr marL="0" marR="0" lvl="0" indent="0" algn="l" defTabSz="754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 smtClean="0"/>
              <a:t>Добивайтесь необходимых результатов</a:t>
            </a:r>
          </a:p>
        </p:txBody>
      </p:sp>
      <p:sp>
        <p:nvSpPr>
          <p:cNvPr id="21" name="Текст 25"/>
          <p:cNvSpPr>
            <a:spLocks noGrp="1"/>
          </p:cNvSpPr>
          <p:nvPr>
            <p:ph type="body" sz="quarter" idx="24" hasCustomPrompt="1"/>
          </p:nvPr>
        </p:nvSpPr>
        <p:spPr>
          <a:xfrm>
            <a:off x="3813820" y="4106980"/>
            <a:ext cx="2428875" cy="844959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Bef>
                <a:spcPts val="1000"/>
              </a:spcBef>
              <a:buNone/>
              <a:defRPr sz="1000" baseline="0"/>
            </a:lvl1pPr>
            <a:lvl2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2pPr>
            <a:lvl3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3pPr>
            <a:lvl4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4pPr>
            <a:lvl5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5pPr>
          </a:lstStyle>
          <a:p>
            <a:pPr lvl="0"/>
            <a:r>
              <a:rPr lang="ru-RU" dirty="0" smtClean="0"/>
              <a:t>Чтобы упростить настройку внешнего вида этой брошюры, на вкладке ленты "Макет страницы" просмотрите галереи тем, цветов и шрифтов.</a:t>
            </a:r>
            <a:endParaRPr lang="ru-RU" dirty="0"/>
          </a:p>
        </p:txBody>
      </p:sp>
      <p:sp>
        <p:nvSpPr>
          <p:cNvPr id="22" name="Текст 25"/>
          <p:cNvSpPr>
            <a:spLocks noGrp="1"/>
          </p:cNvSpPr>
          <p:nvPr>
            <p:ph type="body" sz="quarter" idx="25" hasCustomPrompt="1"/>
          </p:nvPr>
        </p:nvSpPr>
        <p:spPr>
          <a:xfrm>
            <a:off x="3813820" y="5056716"/>
            <a:ext cx="2428875" cy="412340"/>
          </a:xfrm>
        </p:spPr>
        <p:txBody>
          <a:bodyPr>
            <a:noAutofit/>
          </a:bodyPr>
          <a:lstStyle>
            <a:lvl1pPr marL="0" marR="0" indent="0" algn="l" defTabSz="754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1" baseline="0"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2pPr>
            <a:lvl3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3pPr>
            <a:lvl4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4pPr>
            <a:lvl5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5pPr>
          </a:lstStyle>
          <a:p>
            <a:pPr lvl="0"/>
            <a:r>
              <a:rPr lang="ru-RU" dirty="0" smtClean="0"/>
              <a:t>У вашей компании есть корпоративные цвета или шрифты?</a:t>
            </a:r>
            <a:endParaRPr lang="ru-RU" dirty="0"/>
          </a:p>
        </p:txBody>
      </p:sp>
      <p:sp>
        <p:nvSpPr>
          <p:cNvPr id="24" name="Текст 25"/>
          <p:cNvSpPr>
            <a:spLocks noGrp="1"/>
          </p:cNvSpPr>
          <p:nvPr>
            <p:ph type="body" sz="quarter" idx="26" hasCustomPrompt="1"/>
          </p:nvPr>
        </p:nvSpPr>
        <p:spPr>
          <a:xfrm>
            <a:off x="3813820" y="5494568"/>
            <a:ext cx="2428875" cy="771552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Bef>
                <a:spcPts val="1000"/>
              </a:spcBef>
              <a:buNone/>
              <a:defRPr sz="1000" baseline="0"/>
            </a:lvl1pPr>
            <a:lvl2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2pPr>
            <a:lvl3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3pPr>
            <a:lvl4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4pPr>
            <a:lvl5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5pPr>
          </a:lstStyle>
          <a:p>
            <a:pPr lvl="0"/>
            <a:r>
              <a:rPr lang="ru-RU" dirty="0" smtClean="0"/>
              <a:t>Нет проблем! Вы можете добавлять собственные темы, цвета и шрифты в соответствующие галереи.</a:t>
            </a:r>
          </a:p>
        </p:txBody>
      </p:sp>
      <p:sp>
        <p:nvSpPr>
          <p:cNvPr id="12" name="Рисунок 11"/>
          <p:cNvSpPr>
            <a:spLocks noGrp="1"/>
          </p:cNvSpPr>
          <p:nvPr>
            <p:ph type="pic" sz="quarter" idx="10"/>
          </p:nvPr>
        </p:nvSpPr>
        <p:spPr>
          <a:xfrm>
            <a:off x="7165975" y="457200"/>
            <a:ext cx="2428875" cy="1600200"/>
          </a:xfrm>
          <a:solidFill>
            <a:schemeClr val="bg2"/>
          </a:solidFill>
        </p:spPr>
        <p:txBody>
          <a:bodyPr tIns="27432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28" name="Текст 25"/>
          <p:cNvSpPr>
            <a:spLocks noGrp="1"/>
          </p:cNvSpPr>
          <p:nvPr>
            <p:ph type="body" sz="quarter" idx="15" hasCustomPrompt="1"/>
          </p:nvPr>
        </p:nvSpPr>
        <p:spPr>
          <a:xfrm>
            <a:off x="7165975" y="2221894"/>
            <a:ext cx="2428875" cy="27432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0" i="1" baseline="0"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2pPr>
            <a:lvl3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3pPr>
            <a:lvl4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4pPr>
            <a:lvl5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5pPr>
          </a:lstStyle>
          <a:p>
            <a:pPr lvl="0"/>
            <a:r>
              <a:rPr lang="ru-RU" dirty="0" smtClean="0"/>
              <a:t>[Введите заголовок вашей фотографии]</a:t>
            </a:r>
            <a:endParaRPr lang="ru-RU" dirty="0"/>
          </a:p>
        </p:txBody>
      </p:sp>
      <p:sp>
        <p:nvSpPr>
          <p:cNvPr id="25" name="Текст 25"/>
          <p:cNvSpPr>
            <a:spLocks noGrp="1"/>
          </p:cNvSpPr>
          <p:nvPr>
            <p:ph type="body" sz="quarter" idx="27" hasCustomPrompt="1"/>
          </p:nvPr>
        </p:nvSpPr>
        <p:spPr>
          <a:xfrm>
            <a:off x="7172325" y="2530613"/>
            <a:ext cx="2428875" cy="733033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 baseline="0"/>
            </a:lvl1pPr>
            <a:lvl2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2pPr>
            <a:lvl3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3pPr>
            <a:lvl4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4pPr>
            <a:lvl5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5pPr>
          </a:lstStyle>
          <a:p>
            <a:pPr lvl="0"/>
            <a:r>
              <a:rPr lang="ru-RU" dirty="0" smtClean="0"/>
              <a:t>Не забудьте указать некоторые особенности вашего предложения и то, чем вы отличаетесь от конкурентов.</a:t>
            </a:r>
            <a:endParaRPr lang="ru-RU" dirty="0"/>
          </a:p>
        </p:txBody>
      </p:sp>
      <p:sp>
        <p:nvSpPr>
          <p:cNvPr id="35" name="Текст 25"/>
          <p:cNvSpPr>
            <a:spLocks noGrp="1"/>
          </p:cNvSpPr>
          <p:nvPr>
            <p:ph type="body" sz="quarter" idx="28" hasCustomPrompt="1"/>
          </p:nvPr>
        </p:nvSpPr>
        <p:spPr>
          <a:xfrm>
            <a:off x="7172325" y="3326958"/>
            <a:ext cx="2428875" cy="210899"/>
          </a:xfrm>
        </p:spPr>
        <p:txBody>
          <a:bodyPr>
            <a:noAutofit/>
          </a:bodyPr>
          <a:lstStyle>
            <a:lvl1pPr marL="0" marR="0" indent="0" algn="l" defTabSz="754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1" baseline="0"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2pPr>
            <a:lvl3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3pPr>
            <a:lvl4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4pPr>
            <a:lvl5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5pPr>
          </a:lstStyle>
          <a:p>
            <a:pPr lvl="0"/>
            <a:r>
              <a:rPr lang="ru-RU" dirty="0" smtClean="0"/>
              <a:t>Наши товары и услуги</a:t>
            </a:r>
            <a:endParaRPr lang="ru-RU" dirty="0"/>
          </a:p>
        </p:txBody>
      </p:sp>
      <p:sp>
        <p:nvSpPr>
          <p:cNvPr id="36" name="Текст 25"/>
          <p:cNvSpPr>
            <a:spLocks noGrp="1"/>
          </p:cNvSpPr>
          <p:nvPr>
            <p:ph type="body" sz="quarter" idx="29" hasCustomPrompt="1"/>
          </p:nvPr>
        </p:nvSpPr>
        <p:spPr>
          <a:xfrm>
            <a:off x="7172325" y="3552470"/>
            <a:ext cx="2428875" cy="3762730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Bef>
                <a:spcPts val="1000"/>
              </a:spcBef>
              <a:buNone/>
              <a:defRPr sz="1000" baseline="0"/>
            </a:lvl1pPr>
            <a:lvl2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2pPr>
            <a:lvl3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3pPr>
            <a:lvl4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4pPr>
            <a:lvl5pPr marL="0" indent="0">
              <a:lnSpc>
                <a:spcPct val="100000"/>
              </a:lnSpc>
              <a:spcBef>
                <a:spcPts val="1000"/>
              </a:spcBef>
              <a:buNone/>
              <a:defRPr sz="1000"/>
            </a:lvl5pPr>
          </a:lstStyle>
          <a:p>
            <a:pPr lvl="0"/>
            <a:r>
              <a:rPr lang="ru-RU" dirty="0" smtClean="0"/>
              <a:t>Например, вы бы могли включить список продуктов и услуг вашей компании, или указать основные преимущества работы именно с вашей организацией. Или же просто указать ваши преимущества в паре абзацев.</a:t>
            </a:r>
            <a:br>
              <a:rPr lang="ru-RU" dirty="0" smtClean="0"/>
            </a:br>
            <a:r>
              <a:rPr lang="ru-RU" dirty="0" smtClean="0"/>
              <a:t>Старайтесь не писать слишком пространно. Просто помните, что в маркетинговых документах следует писать лаконично, дружелюбно и понятно, чтобы удержать внимание потенциального клиента.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814904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4224">
          <p15:clr>
            <a:srgbClr val="547EBF"/>
          </p15:clr>
        </p15:guide>
        <p15:guide id="2" orient="horz" pos="2448">
          <p15:clr>
            <a:srgbClr val="FBAE40"/>
          </p15:clr>
        </p15:guide>
        <p15:guide id="3" pos="2112">
          <p15:clr>
            <a:srgbClr val="547EBF"/>
          </p15:clr>
        </p15:guide>
        <p15:guide id="4" orient="horz" pos="4608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pos="4509">
          <p15:clr>
            <a:srgbClr val="FBAE40"/>
          </p15:clr>
        </p15:guide>
        <p15:guide id="7" pos="6044">
          <p15:clr>
            <a:srgbClr val="FBAE40"/>
          </p15:clr>
        </p15:guide>
        <p15:guide id="8" pos="3168">
          <p15:clr>
            <a:srgbClr val="FBAE40"/>
          </p15:clr>
        </p15:guide>
        <p15:guide id="9" pos="2400">
          <p15:clr>
            <a:srgbClr val="FBAE40"/>
          </p15:clr>
        </p15:guide>
        <p15:guide id="10" pos="1824">
          <p15:clr>
            <a:srgbClr val="FBAE40"/>
          </p15:clr>
        </p15:guide>
        <p15:guide id="11" pos="288">
          <p15:clr>
            <a:srgbClr val="FBAE40"/>
          </p15:clr>
        </p15:guide>
        <p15:guide id="12" pos="393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2CD0-8AE2-403D-BC5A-E9768D13DA7F}" type="datetimeFigureOut">
              <a:rPr lang="ru-RU" smtClean="0"/>
              <a:t>26.02.2020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5621-FB72-491B-A41E-B21F020BD97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257300" y="829056"/>
            <a:ext cx="7040880" cy="39380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382509"/>
            <a:ext cx="10058400" cy="3389891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0058400" cy="4382509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005952"/>
            <a:ext cx="10058400" cy="25908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813560"/>
            <a:ext cx="10058400" cy="578612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6514" y="2462334"/>
            <a:ext cx="6563333" cy="2746459"/>
          </a:xfrm>
          <a:effectLst/>
        </p:spPr>
        <p:txBody>
          <a:bodyPr anchor="b"/>
          <a:lstStyle>
            <a:lvl1pPr algn="r">
              <a:defRPr sz="51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4682" y="5221846"/>
            <a:ext cx="6567543" cy="946855"/>
          </a:xfrm>
        </p:spPr>
        <p:txBody>
          <a:bodyPr anchor="t"/>
          <a:lstStyle>
            <a:lvl1pPr marL="0" indent="0" algn="r">
              <a:buNone/>
              <a:defRPr sz="2200">
                <a:solidFill>
                  <a:schemeClr val="tx2"/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2CD0-8AE2-403D-BC5A-E9768D13DA7F}" type="datetimeFigureOut">
              <a:rPr lang="ru-RU" smtClean="0"/>
              <a:t>26.02.2020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5621-FB72-491B-A41E-B21F020BD97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2CD0-8AE2-403D-BC5A-E9768D13DA7F}" type="datetimeFigureOut">
              <a:rPr lang="ru-RU" smtClean="0"/>
              <a:t>26.02.2020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5621-FB72-491B-A41E-B21F020BD97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57299" y="829055"/>
            <a:ext cx="3681374" cy="39380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9667" y="829056"/>
            <a:ext cx="3681374" cy="39380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829056"/>
            <a:ext cx="3681374" cy="725064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7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2092" y="1587037"/>
            <a:ext cx="3681374" cy="31089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2032" y="829056"/>
            <a:ext cx="3681374" cy="725064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7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marL="0" lvl="0" indent="0" algn="ctr" defTabSz="1018824" rtl="0" eaLnBrk="1" latinLnBrk="0" hangingPunct="1">
              <a:spcBef>
                <a:spcPct val="20000"/>
              </a:spcBef>
              <a:spcAft>
                <a:spcPts val="334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1585570"/>
            <a:ext cx="3681374" cy="31089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2CD0-8AE2-403D-BC5A-E9768D13DA7F}" type="datetimeFigureOut">
              <a:rPr lang="ru-RU" smtClean="0"/>
              <a:t>26.02.2020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5621-FB72-491B-A41E-B21F020BD97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2CD0-8AE2-403D-BC5A-E9768D13DA7F}" type="datetimeFigureOut">
              <a:rPr lang="ru-RU" smtClean="0"/>
              <a:t>26.02.2020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5621-FB72-491B-A41E-B21F020BD97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2CD0-8AE2-403D-BC5A-E9768D13DA7F}" type="datetimeFigureOut">
              <a:rPr lang="ru-RU" smtClean="0"/>
              <a:t>26.02.2020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5621-FB72-491B-A41E-B21F020BD97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005" y="2504441"/>
            <a:ext cx="3999694" cy="1426292"/>
          </a:xfrm>
          <a:effectLst/>
        </p:spPr>
        <p:txBody>
          <a:bodyPr anchor="b">
            <a:noAutofit/>
          </a:bodyPr>
          <a:lstStyle>
            <a:lvl1pPr marL="254706" indent="-254706" algn="l">
              <a:defRPr sz="31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867" y="829056"/>
            <a:ext cx="4418794" cy="5547361"/>
          </a:xfrm>
        </p:spPr>
        <p:txBody>
          <a:bodyPr anchor="ctr"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3342" y="3964176"/>
            <a:ext cx="3727526" cy="242478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2CD0-8AE2-403D-BC5A-E9768D13DA7F}" type="datetimeFigureOut">
              <a:rPr lang="ru-RU" smtClean="0"/>
              <a:t>26.02.2020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5621-FB72-491B-A41E-B21F020BD97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382509"/>
            <a:ext cx="10058400" cy="3389891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0058400" cy="4382509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005952"/>
            <a:ext cx="10058400" cy="25908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813560"/>
            <a:ext cx="10058400" cy="578612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22693" y="1295400"/>
            <a:ext cx="4526280" cy="3544847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2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5676" y="1145217"/>
            <a:ext cx="4063525" cy="2451423"/>
          </a:xfrm>
        </p:spPr>
        <p:txBody>
          <a:bodyPr anchor="b"/>
          <a:lstStyle>
            <a:lvl1pPr marL="203765" indent="-203765">
              <a:buFont typeface="Georgia" pitchFamily="18" charset="0"/>
              <a:buChar char="*"/>
              <a:defRPr sz="18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2CD0-8AE2-403D-BC5A-E9768D13DA7F}" type="datetimeFigureOut">
              <a:rPr lang="ru-RU" smtClean="0"/>
              <a:t>26.02.2020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5621-FB72-491B-A41E-B21F020BD97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995" y="5059677"/>
            <a:ext cx="7021892" cy="1295400"/>
          </a:xfrm>
        </p:spPr>
        <p:txBody>
          <a:bodyPr anchor="b">
            <a:noAutofit/>
          </a:bodyPr>
          <a:lstStyle>
            <a:lvl1pPr algn="l">
              <a:defRPr sz="51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86120"/>
            <a:ext cx="10058400" cy="19862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0058400" cy="57861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4270745"/>
            <a:ext cx="10058400" cy="25908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813560"/>
            <a:ext cx="10058400" cy="578612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72619" y="4955124"/>
            <a:ext cx="7163762" cy="1295400"/>
          </a:xfrm>
          <a:prstGeom prst="rect">
            <a:avLst/>
          </a:prstGeom>
          <a:effectLst/>
        </p:spPr>
        <p:txBody>
          <a:bodyPr vert="horz" lIns="101882" tIns="50941" rIns="101882" bIns="50941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829895"/>
            <a:ext cx="7040880" cy="3938016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89420" y="6995161"/>
            <a:ext cx="27660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F272CD0-8AE2-403D-BC5A-E9768D13DA7F}" type="datetimeFigureOut">
              <a:rPr lang="ru-RU" smtClean="0"/>
              <a:t>26.02.2020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2920" y="6995161"/>
            <a:ext cx="3688081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995161"/>
            <a:ext cx="201168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D45621-FB72-491B-A41E-B21F020BD976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iming>
    <p:tnLst>
      <p:par>
        <p:cTn id="1" dur="indefinite" restart="never" nodeType="tmRoot"/>
      </p:par>
    </p:tnLst>
  </p:timing>
  <p:txStyles>
    <p:titleStyle>
      <a:lvl1pPr marL="356589" indent="-356589" algn="r" defTabSz="1018824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51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4706" indent="-203765" algn="l" defTabSz="1018824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11295" indent="-203765" algn="l" defTabSz="1018824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16942" indent="-203765" algn="l" defTabSz="1018824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22589" indent="-203765" algn="l" defTabSz="1018824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8613" indent="-203765" algn="l" defTabSz="1018824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54261" indent="-203765" algn="l" defTabSz="1018824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190473" indent="-203765" algn="l" defTabSz="1018824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47061" indent="-203765" algn="l" defTabSz="1018824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883273" indent="-203765" algn="l" defTabSz="1018824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Текст 28"/>
          <p:cNvSpPr>
            <a:spLocks noGrp="1"/>
          </p:cNvSpPr>
          <p:nvPr>
            <p:ph type="body" sz="quarter" idx="14"/>
          </p:nvPr>
        </p:nvSpPr>
        <p:spPr>
          <a:xfrm>
            <a:off x="3949080" y="4060922"/>
            <a:ext cx="2815580" cy="905398"/>
          </a:xfrm>
        </p:spPr>
        <p:txBody>
          <a:bodyPr/>
          <a:lstStyle/>
          <a:p>
            <a:pPr marL="0" indent="0" algn="ctr" defTabSz="749808">
              <a:lnSpc>
                <a:spcPct val="100000"/>
              </a:lnSpc>
              <a:spcBef>
                <a:spcPts val="360"/>
              </a:spcBef>
              <a:buNone/>
            </a:pPr>
            <a:r>
              <a:rPr lang="ru-RU" sz="1600" i="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+mn-ea"/>
                <a:cs typeface="+mn-cs"/>
              </a:rPr>
              <a:t>Телефон: [34922]34212</a:t>
            </a:r>
          </a:p>
          <a:p>
            <a:pPr algn="ctr" defTabSz="749808">
              <a:spcBef>
                <a:spcPts val="360"/>
              </a:spcBef>
            </a:pPr>
            <a:r>
              <a:rPr lang="ru-RU" sz="1600" i="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+mn-ea"/>
                <a:cs typeface="+mn-cs"/>
              </a:rPr>
              <a:t>Электронная почта: </a:t>
            </a:r>
            <a:r>
              <a:rPr lang="ru-RU" sz="1600" i="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+mn-ea"/>
                <a:cs typeface="+mn-cs"/>
              </a:rPr>
              <a:t>[</a:t>
            </a:r>
            <a:r>
              <a:rPr 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  <a:t>duc@edu</a:t>
            </a:r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  <a:t>.</a:t>
            </a:r>
            <a:r>
              <a:rPr 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  <a:t>shd.ru</a:t>
            </a:r>
            <a:r>
              <a:rPr lang="ru-RU" sz="1600" i="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+mn-ea"/>
                <a:cs typeface="+mn-cs"/>
              </a:rPr>
              <a:t>]</a:t>
            </a:r>
          </a:p>
        </p:txBody>
      </p:sp>
      <p:sp>
        <p:nvSpPr>
          <p:cNvPr id="26" name="Текст 25"/>
          <p:cNvSpPr>
            <a:spLocks noGrp="1"/>
          </p:cNvSpPr>
          <p:nvPr>
            <p:ph type="body" sz="quarter" idx="13"/>
          </p:nvPr>
        </p:nvSpPr>
        <p:spPr>
          <a:xfrm>
            <a:off x="4222805" y="6406480"/>
            <a:ext cx="2428875" cy="228600"/>
          </a:xfrm>
          <a:solidFill>
            <a:srgbClr val="92D050"/>
          </a:solidFill>
        </p:spPr>
        <p:txBody>
          <a:bodyPr/>
          <a:lstStyle/>
          <a:p>
            <a:pPr marL="0" indent="0" algn="l" defTabSz="749808">
              <a:lnSpc>
                <a:spcPct val="100000"/>
              </a:lnSpc>
              <a:spcBef>
                <a:spcPts val="432"/>
              </a:spcBef>
              <a:buNone/>
            </a:pPr>
            <a:r>
              <a:rPr lang="ru-RU" sz="1200" b="1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О нас</a:t>
            </a:r>
            <a:endParaRPr lang="ru-RU" sz="1200" b="1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/>
          </p:nvPr>
        </p:nvSpPr>
        <p:spPr>
          <a:xfrm>
            <a:off x="3852384" y="3495933"/>
            <a:ext cx="2428875" cy="457200"/>
          </a:xfrm>
        </p:spPr>
        <p:txBody>
          <a:bodyPr/>
          <a:lstStyle/>
          <a:p>
            <a:pPr marL="0" indent="0" algn="ctr" defTabSz="749808">
              <a:lnSpc>
                <a:spcPct val="90000"/>
              </a:lnSpc>
              <a:spcBef>
                <a:spcPts val="720"/>
              </a:spcBef>
              <a:buNone/>
            </a:pPr>
            <a:r>
              <a:rPr lang="ru-RU" sz="2000" b="1" dirty="0" smtClean="0">
                <a:solidFill>
                  <a:srgbClr val="DF5327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Позвоните нам</a:t>
            </a:r>
            <a:endParaRPr lang="ru-RU" sz="2000" b="1" i="0" baseline="0" dirty="0">
              <a:solidFill>
                <a:srgbClr val="DF5327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1" name="Текст 30"/>
          <p:cNvSpPr>
            <a:spLocks noGrp="1"/>
          </p:cNvSpPr>
          <p:nvPr>
            <p:ph type="body" sz="quarter" idx="16"/>
          </p:nvPr>
        </p:nvSpPr>
        <p:spPr>
          <a:xfrm>
            <a:off x="4746624" y="7004304"/>
            <a:ext cx="1654176" cy="310896"/>
          </a:xfrm>
        </p:spPr>
        <p:txBody>
          <a:bodyPr/>
          <a:lstStyle/>
          <a:p>
            <a:pPr marL="0" indent="0" algn="l" defTabSz="749808">
              <a:lnSpc>
                <a:spcPct val="120000"/>
              </a:lnSpc>
              <a:spcBef>
                <a:spcPts val="288"/>
              </a:spcBef>
              <a:buNone/>
            </a:pPr>
            <a:r>
              <a:rPr lang="ru-RU" sz="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  <a:t>Составитель: С.Н. Кассис,  заместитель директора</a:t>
            </a:r>
            <a:endParaRPr lang="ru-RU" sz="800" i="0" baseline="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/>
            </a:endParaRPr>
          </a:p>
        </p:txBody>
      </p:sp>
      <p:sp>
        <p:nvSpPr>
          <p:cNvPr id="32" name="Текст 31"/>
          <p:cNvSpPr>
            <a:spLocks noGrp="1"/>
          </p:cNvSpPr>
          <p:nvPr>
            <p:ph type="body" sz="quarter" idx="17"/>
          </p:nvPr>
        </p:nvSpPr>
        <p:spPr>
          <a:xfrm>
            <a:off x="7555559" y="6190456"/>
            <a:ext cx="2088833" cy="439651"/>
          </a:xfrm>
        </p:spPr>
        <p:txBody>
          <a:bodyPr/>
          <a:lstStyle/>
          <a:p>
            <a:pPr marL="0" indent="0" algn="l" defTabSz="749808">
              <a:lnSpc>
                <a:spcPct val="100000"/>
              </a:lnSpc>
              <a:spcBef>
                <a:spcPts val="468"/>
              </a:spcBef>
              <a:buNone/>
            </a:pPr>
            <a:r>
              <a:rPr lang="ru-RU" sz="2000" b="1" i="1" baseline="0" dirty="0" smtClean="0">
                <a:solidFill>
                  <a:srgbClr val="0070C0"/>
                </a:solidFill>
                <a:latin typeface="Cambria"/>
                <a:ea typeface="+mn-ea"/>
                <a:cs typeface="+mn-cs"/>
              </a:rPr>
              <a:t>Ты победишь!</a:t>
            </a:r>
            <a:endParaRPr lang="ru-RU" sz="2000" b="1" i="1" baseline="0" dirty="0">
              <a:solidFill>
                <a:srgbClr val="0070C0"/>
              </a:solidFill>
              <a:latin typeface="Cambria"/>
              <a:ea typeface="+mn-ea"/>
              <a:cs typeface="+mn-cs"/>
            </a:endParaRPr>
          </a:p>
        </p:txBody>
      </p:sp>
      <p:sp>
        <p:nvSpPr>
          <p:cNvPr id="65" name="Текст 64"/>
          <p:cNvSpPr>
            <a:spLocks noGrp="1"/>
          </p:cNvSpPr>
          <p:nvPr>
            <p:ph type="body" sz="quarter" idx="19"/>
          </p:nvPr>
        </p:nvSpPr>
        <p:spPr>
          <a:xfrm>
            <a:off x="3824176" y="905538"/>
            <a:ext cx="2428875" cy="1922662"/>
          </a:xfrm>
        </p:spPr>
        <p:txBody>
          <a:bodyPr/>
          <a:lstStyle/>
          <a:p>
            <a:pPr marL="0" indent="0" algn="ctr" defTabSz="749808">
              <a:lnSpc>
                <a:spcPct val="120000"/>
              </a:lnSpc>
              <a:spcBef>
                <a:spcPts val="360"/>
              </a:spcBef>
              <a:buNone/>
            </a:pP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  <a:t>Если Тебе не с кем поделится своей бедой или радостью, ты можешь обратится к нам и мы тебе поможем советом</a:t>
            </a:r>
            <a:endParaRPr lang="ru-RU" sz="1600" b="1" i="0" baseline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/>
            </a:endParaRPr>
          </a:p>
        </p:txBody>
      </p:sp>
      <p:sp>
        <p:nvSpPr>
          <p:cNvPr id="27" name="Текст 14"/>
          <p:cNvSpPr>
            <a:spLocks noGrp="1"/>
          </p:cNvSpPr>
          <p:nvPr>
            <p:ph type="body" sz="quarter" idx="20"/>
          </p:nvPr>
        </p:nvSpPr>
        <p:spPr>
          <a:xfrm>
            <a:off x="312448" y="3727597"/>
            <a:ext cx="2772536" cy="3470151"/>
          </a:xfrm>
          <a:prstGeom prst="rect">
            <a:avLst/>
          </a:prstGeom>
        </p:spPr>
        <p:txBody>
          <a:bodyPr/>
          <a:lstStyle/>
          <a:p>
            <a:pPr marL="0" indent="0" algn="ctr" defTabSz="749808">
              <a:spcBef>
                <a:spcPts val="360"/>
              </a:spcBef>
              <a:buNone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Это дар, который дан человеку для самосовершенствования, развития своих лучших человеческих качеств. Это отрезок времени, за который каждый из нас имеет полноценный ШАНС доказать, что достоин называться Человеком с большой буквы. </a:t>
            </a:r>
            <a:endParaRPr lang="ru-RU" sz="1600" i="0" baseline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9" name="Текст 5"/>
          <p:cNvSpPr txBox="1">
            <a:spLocks/>
          </p:cNvSpPr>
          <p:nvPr/>
        </p:nvSpPr>
        <p:spPr>
          <a:xfrm>
            <a:off x="490000" y="2816121"/>
            <a:ext cx="2428875" cy="91845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75438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i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75438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75438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75438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75438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545" indent="-188595" algn="l" defTabSz="75438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735" indent="-188595" algn="l" defTabSz="75438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925" indent="-188595" algn="l" defTabSz="75438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6115" indent="-188595" algn="l" defTabSz="75438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49808">
              <a:spcBef>
                <a:spcPts val="324"/>
              </a:spcBef>
            </a:pP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 Math" panose="02040503050406030204" pitchFamily="18" charset="0"/>
              </a:rPr>
              <a:t>Человеческая жизнь очень ценный и щедрый дар природы! Каждая жизнь по-своему уникальна.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 </a:t>
            </a:r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9" r="42838" b="66445"/>
          <a:stretch/>
        </p:blipFill>
        <p:spPr>
          <a:xfrm>
            <a:off x="457200" y="457199"/>
            <a:ext cx="2602992" cy="2273809"/>
          </a:xfrm>
          <a:prstGeom prst="rect">
            <a:avLst/>
          </a:prstGeom>
          <a:solidFill>
            <a:schemeClr val="bg2"/>
          </a:solidFill>
        </p:spPr>
      </p:pic>
      <p:pic>
        <p:nvPicPr>
          <p:cNvPr id="37" name="Рисунок 3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029" y="2668200"/>
            <a:ext cx="2430675" cy="17281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632" y="4396392"/>
            <a:ext cx="2431977" cy="1712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632" y="285800"/>
            <a:ext cx="2484760" cy="1037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4374" y="1323790"/>
            <a:ext cx="2095276" cy="1263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125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6"/>
          </p:nvPr>
        </p:nvSpPr>
        <p:spPr>
          <a:xfrm>
            <a:off x="3877072" y="242109"/>
            <a:ext cx="2428875" cy="609271"/>
          </a:xfrm>
        </p:spPr>
        <p:txBody>
          <a:bodyPr/>
          <a:lstStyle/>
          <a:p>
            <a:pPr algn="ctr"/>
            <a:r>
              <a:rPr lang="ru-RU" dirty="0"/>
              <a:t>Я выбрал Жизнь!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204664" y="3454152"/>
            <a:ext cx="3332406" cy="4104456"/>
          </a:xfrm>
        </p:spPr>
        <p:txBody>
          <a:bodyPr/>
          <a:lstStyle/>
          <a:p>
            <a:r>
              <a:rPr lang="ru-RU" sz="1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Жизнь — это шанс, не упусти его. </a:t>
            </a:r>
            <a:br>
              <a:rPr lang="ru-RU" sz="1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1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Жизнь — это красота, удивляйся ей. </a:t>
            </a:r>
            <a:br>
              <a:rPr lang="ru-RU" sz="1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1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Жизнь — это мечта, осуществи ее. </a:t>
            </a:r>
            <a:br>
              <a:rPr lang="ru-RU" sz="1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1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Жизнь — это долг, исполни его. </a:t>
            </a:r>
            <a:br>
              <a:rPr lang="ru-RU" sz="1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1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Жизнь — это игра, так играй! </a:t>
            </a:r>
            <a:br>
              <a:rPr lang="ru-RU" sz="1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1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Жизнь — это любовь, так люби. </a:t>
            </a:r>
            <a:br>
              <a:rPr lang="ru-RU" sz="1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1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Жизнь — это тайна, разгадай ее. </a:t>
            </a:r>
            <a:br>
              <a:rPr lang="ru-RU" sz="1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1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Жизнь — это трагедия, выдержи ее. </a:t>
            </a:r>
            <a:br>
              <a:rPr lang="ru-RU" sz="1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1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Жизнь — это приключение, решись на него. </a:t>
            </a:r>
            <a:br>
              <a:rPr lang="ru-RU" sz="1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1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Жизнь — это жизнь, спаси ее! </a:t>
            </a:r>
            <a:br>
              <a:rPr lang="ru-RU" sz="1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1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Жизнь — это счастье, сотвори его сам. </a:t>
            </a:r>
            <a:endParaRPr lang="ru-RU" sz="1400" b="1" i="1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r"/>
            <a:r>
              <a:rPr lang="ru-RU" sz="1400" i="1" dirty="0"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ru-RU" sz="1400" i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1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(Мать Тереза)</a:t>
            </a:r>
            <a:endParaRPr lang="ru-RU" sz="1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7"/>
          </p:nvPr>
        </p:nvSpPr>
        <p:spPr>
          <a:xfrm>
            <a:off x="3661048" y="1127333"/>
            <a:ext cx="2428875" cy="936104"/>
          </a:xfrm>
        </p:spPr>
        <p:txBody>
          <a:bodyPr/>
          <a:lstStyle/>
          <a:p>
            <a:pPr algn="ctr" defTabSz="749808">
              <a:spcBef>
                <a:spcPts val="360"/>
              </a:spcBef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Находясь на грани отчаяния и кажущейся безысходности, самая лучшая часть Личности человека всё же продолжает искать жизнеутверждающий выход из ситуации. </a:t>
            </a:r>
            <a:endParaRPr lang="ru-RU" sz="1000" b="0" i="0" baseline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23"/>
          </p:nvPr>
        </p:nvSpPr>
        <p:spPr>
          <a:xfrm>
            <a:off x="3805064" y="2832962"/>
            <a:ext cx="2428875" cy="3285486"/>
          </a:xfrm>
        </p:spPr>
        <p:txBody>
          <a:bodyPr/>
          <a:lstStyle/>
          <a:p>
            <a:pPr algn="ctr" defTabSz="749808">
              <a:spcBef>
                <a:spcPts val="360"/>
              </a:spcBef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Игнорирование навязчивых и постоянное переключение на позитивные мысли, на добрые поступки во благо других людей – это твой самый эффективный способ борьбы за свою жизнь. Твоя воля при твоём напоре всегда победит зло!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 </a:t>
            </a:r>
            <a:endParaRPr lang="ru-RU" sz="1400" b="0" i="0" baseline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24"/>
          </p:nvPr>
        </p:nvSpPr>
        <p:spPr>
          <a:xfrm>
            <a:off x="7172325" y="2302024"/>
            <a:ext cx="2428875" cy="5013176"/>
          </a:xfrm>
        </p:spPr>
        <p:txBody>
          <a:bodyPr/>
          <a:lstStyle/>
          <a:p>
            <a:pPr algn="ctr"/>
            <a:r>
              <a:rPr lang="ru-RU" sz="1400" dirty="0">
                <a:latin typeface="Cambria" panose="02040503050406030204" pitchFamily="18" charset="0"/>
              </a:rPr>
              <a:t>Часто вовремя полученный совет, позитивный пример выхода из схожей ситуации в жизни могут стать для колеблющегося человека тем недостающим лучом света, который поможет ясно разделить свои мысли от чужеродных, навязываемых извне, и смело сказать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: «Я выбираю Жизнь! В мире ещё много прекрасного и мною непознанного, в мире много людей, которым я могу помочь, изменить их жизнь к лучшему».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" b="217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>
          <a:xfrm>
            <a:off x="348680" y="2950096"/>
            <a:ext cx="2428875" cy="609271"/>
          </a:xfrm>
        </p:spPr>
        <p:txBody>
          <a:bodyPr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Жизни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070" y="6412160"/>
            <a:ext cx="3597035" cy="1285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64" y="357808"/>
            <a:ext cx="2550445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07" y="1293912"/>
            <a:ext cx="2145158" cy="153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330823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rochureColor">
      <a:dk1>
        <a:sysClr val="windowText" lastClr="000000"/>
      </a:dk1>
      <a:lt1>
        <a:sysClr val="window" lastClr="FFFFFF"/>
      </a:lt1>
      <a:dk2>
        <a:srgbClr val="57443E"/>
      </a:dk2>
      <a:lt2>
        <a:srgbClr val="DDDDDD"/>
      </a:lt2>
      <a:accent1>
        <a:srgbClr val="B2C42A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Calibri-Cambria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rochureColor">
      <a:dk1>
        <a:sysClr val="windowText" lastClr="000000"/>
      </a:dk1>
      <a:lt1>
        <a:sysClr val="window" lastClr="FFFFFF"/>
      </a:lt1>
      <a:dk2>
        <a:srgbClr val="57443E"/>
      </a:dk2>
      <a:lt2>
        <a:srgbClr val="DDDDDD"/>
      </a:lt2>
      <a:accent1>
        <a:srgbClr val="B2C42A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Calibri-Cambria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8164C57-B46C-4088-AC90-B7208082F2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211</Words>
  <Application>Microsoft Office PowerPoint</Application>
  <PresentationFormat>Произвольный</PresentationFormat>
  <Paragraphs>16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2014-05-03T03:37:16Z</dcterms:created>
  <dcterms:modified xsi:type="dcterms:W3CDTF">2020-02-26T07:40:28Z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TC031128309991</vt:lpwstr>
  </property>
</Properties>
</file>