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7" r:id="rId21"/>
    <p:sldId id="279" r:id="rId22"/>
    <p:sldId id="278" r:id="rId23"/>
    <p:sldId id="275" r:id="rId24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504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BC47-6011-4849-B788-19B6AA9CDFD0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28DC-E7E6-42CE-931D-056DA5CD1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BC47-6011-4849-B788-19B6AA9CDFD0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28DC-E7E6-42CE-931D-056DA5CD1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BC47-6011-4849-B788-19B6AA9CDFD0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28DC-E7E6-42CE-931D-056DA5CD1B7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BC47-6011-4849-B788-19B6AA9CDFD0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28DC-E7E6-42CE-931D-056DA5CD1B7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BC47-6011-4849-B788-19B6AA9CDFD0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28DC-E7E6-42CE-931D-056DA5CD1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BC47-6011-4849-B788-19B6AA9CDFD0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28DC-E7E6-42CE-931D-056DA5CD1B7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BC47-6011-4849-B788-19B6AA9CDFD0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28DC-E7E6-42CE-931D-056DA5CD1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BC47-6011-4849-B788-19B6AA9CDFD0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28DC-E7E6-42CE-931D-056DA5CD1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BC47-6011-4849-B788-19B6AA9CDFD0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28DC-E7E6-42CE-931D-056DA5CD1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BC47-6011-4849-B788-19B6AA9CDFD0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28DC-E7E6-42CE-931D-056DA5CD1B7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BC47-6011-4849-B788-19B6AA9CDFD0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28DC-E7E6-42CE-931D-056DA5CD1B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D9BC47-6011-4849-B788-19B6AA9CDFD0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FB528DC-E7E6-42CE-931D-056DA5CD1B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org.yanao.r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9542"/>
            <a:ext cx="7772400" cy="3387824"/>
          </a:xfrm>
        </p:spPr>
        <p:txBody>
          <a:bodyPr anchor="t"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Получение сертификата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персонифицированного дополнительного </a:t>
            </a:r>
            <a:r>
              <a:rPr lang="ru-RU" dirty="0" smtClean="0">
                <a:solidFill>
                  <a:schemeClr val="tx1"/>
                </a:solidFill>
              </a:rPr>
              <a:t>образования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a\Desktop\ПФДО\m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22200"/>
            <a:ext cx="9136063" cy="45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3318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Родителем на </a:t>
            </a:r>
            <a:r>
              <a:rPr lang="ru-RU" sz="2800" b="1" dirty="0">
                <a:solidFill>
                  <a:schemeClr val="tx1"/>
                </a:solidFill>
              </a:rPr>
              <a:t>портале </a:t>
            </a:r>
            <a:r>
              <a:rPr lang="arn-CL" sz="2800" b="1" dirty="0" smtClean="0">
                <a:solidFill>
                  <a:schemeClr val="tx1"/>
                </a:solidFill>
              </a:rPr>
              <a:t>https</a:t>
            </a:r>
            <a:r>
              <a:rPr lang="arn-CL" sz="2800" b="1" dirty="0">
                <a:solidFill>
                  <a:schemeClr val="tx1"/>
                </a:solidFill>
              </a:rPr>
              <a:t>://pfdo.yanao.ru/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0800000">
            <a:off x="6732240" y="3075806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49871" y="3797627"/>
            <a:ext cx="6194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своём почтовом ящике найди письмо с подтверждением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 перейти по ссылке для регистрации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985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3318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Родителем на </a:t>
            </a:r>
            <a:r>
              <a:rPr lang="ru-RU" sz="2800" b="1" dirty="0">
                <a:solidFill>
                  <a:schemeClr val="tx1"/>
                </a:solidFill>
              </a:rPr>
              <a:t>портале </a:t>
            </a:r>
            <a:r>
              <a:rPr lang="arn-CL" sz="2800" b="1" dirty="0" smtClean="0">
                <a:solidFill>
                  <a:schemeClr val="tx1"/>
                </a:solidFill>
              </a:rPr>
              <a:t>https</a:t>
            </a:r>
            <a:r>
              <a:rPr lang="arn-CL" sz="2800" b="1" dirty="0">
                <a:solidFill>
                  <a:schemeClr val="tx1"/>
                </a:solidFill>
              </a:rPr>
              <a:t>://pfdo.yanao.ru/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Y:\Документы\ПФДО\Презентация\pfdo3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07430"/>
            <a:ext cx="9144000" cy="453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 rot="10800000">
            <a:off x="1535128" y="3219823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206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Y:\Документы\ПФДО\Презентация\pfdo3a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36997"/>
            <a:ext cx="9144000" cy="450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3318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Родителем на </a:t>
            </a:r>
            <a:r>
              <a:rPr lang="ru-RU" sz="2800" b="1" dirty="0">
                <a:solidFill>
                  <a:schemeClr val="tx1"/>
                </a:solidFill>
              </a:rPr>
              <a:t>портале </a:t>
            </a:r>
            <a:r>
              <a:rPr lang="arn-CL" sz="2800" b="1" dirty="0" smtClean="0">
                <a:solidFill>
                  <a:schemeClr val="tx1"/>
                </a:solidFill>
              </a:rPr>
              <a:t>https</a:t>
            </a:r>
            <a:r>
              <a:rPr lang="arn-CL" sz="2800" b="1" dirty="0">
                <a:solidFill>
                  <a:schemeClr val="tx1"/>
                </a:solidFill>
              </a:rPr>
              <a:t>://pfdo.yanao.ru/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5400000">
            <a:off x="5544108" y="1455626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76555" y="2571750"/>
            <a:ext cx="37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Выбрать муниципалитет из списка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3318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Родителем на </a:t>
            </a:r>
            <a:r>
              <a:rPr lang="ru-RU" sz="2800" b="1" dirty="0">
                <a:solidFill>
                  <a:schemeClr val="tx1"/>
                </a:solidFill>
              </a:rPr>
              <a:t>портале </a:t>
            </a:r>
            <a:r>
              <a:rPr lang="arn-CL" sz="2800" b="1" dirty="0" smtClean="0">
                <a:solidFill>
                  <a:schemeClr val="tx1"/>
                </a:solidFill>
              </a:rPr>
              <a:t>https</a:t>
            </a:r>
            <a:r>
              <a:rPr lang="arn-CL" sz="2800" b="1" dirty="0">
                <a:solidFill>
                  <a:schemeClr val="tx1"/>
                </a:solidFill>
              </a:rPr>
              <a:t>://pfdo.yanao.ru/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5400000">
            <a:off x="5544108" y="1455626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Y:\Документы\ПФДО\Презентация\pfdo5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06175"/>
            <a:ext cx="9144000" cy="453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a\Desktop\ПФДО\zay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3" y="617438"/>
            <a:ext cx="9136063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3318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Родителем на </a:t>
            </a:r>
            <a:r>
              <a:rPr lang="ru-RU" sz="2800" b="1" dirty="0">
                <a:solidFill>
                  <a:schemeClr val="tx1"/>
                </a:solidFill>
              </a:rPr>
              <a:t>портале </a:t>
            </a:r>
            <a:r>
              <a:rPr lang="arn-CL" sz="2800" b="1" dirty="0" smtClean="0">
                <a:solidFill>
                  <a:schemeClr val="tx1"/>
                </a:solidFill>
              </a:rPr>
              <a:t>https</a:t>
            </a:r>
            <a:r>
              <a:rPr lang="arn-CL" sz="2800" b="1" dirty="0">
                <a:solidFill>
                  <a:schemeClr val="tx1"/>
                </a:solidFill>
              </a:rPr>
              <a:t>://pfdo.yanao.ru/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3542478">
            <a:off x="1650709" y="4191931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04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3318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Родителем на </a:t>
            </a:r>
            <a:r>
              <a:rPr lang="ru-RU" sz="2800" b="1" dirty="0">
                <a:solidFill>
                  <a:schemeClr val="tx1"/>
                </a:solidFill>
              </a:rPr>
              <a:t>портале </a:t>
            </a:r>
            <a:r>
              <a:rPr lang="arn-CL" sz="2800" b="1" dirty="0" smtClean="0">
                <a:solidFill>
                  <a:schemeClr val="tx1"/>
                </a:solidFill>
              </a:rPr>
              <a:t>https</a:t>
            </a:r>
            <a:r>
              <a:rPr lang="arn-CL" sz="2800" b="1" dirty="0">
                <a:solidFill>
                  <a:schemeClr val="tx1"/>
                </a:solidFill>
              </a:rPr>
              <a:t>://pfdo.yanao.ru/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4338" name="Picture 2" descr="Y:\Документы\ПФДО\Презентация\pfdo6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57545"/>
            <a:ext cx="9144000" cy="448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5400000">
            <a:off x="3887924" y="1887674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7318248">
            <a:off x="3622041" y="2724716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16016" y="2027044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Скачать заявление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7964" y="3298200"/>
            <a:ext cx="4368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Скачать сертификат с логином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паролем на доступ к личному кабинету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портале </a:t>
            </a:r>
            <a:r>
              <a:rPr lang="arn-C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https://pfdo.yanao.ru/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30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3318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Родителем на </a:t>
            </a:r>
            <a:r>
              <a:rPr lang="ru-RU" sz="2800" b="1" dirty="0">
                <a:solidFill>
                  <a:schemeClr val="tx1"/>
                </a:solidFill>
              </a:rPr>
              <a:t>портале </a:t>
            </a:r>
            <a:r>
              <a:rPr lang="arn-CL" sz="2800" b="1" dirty="0" smtClean="0">
                <a:solidFill>
                  <a:schemeClr val="tx1"/>
                </a:solidFill>
              </a:rPr>
              <a:t>https</a:t>
            </a:r>
            <a:r>
              <a:rPr lang="arn-CL" sz="2800" b="1" dirty="0">
                <a:solidFill>
                  <a:schemeClr val="tx1"/>
                </a:solidFill>
              </a:rPr>
              <a:t>://pfdo.yanao.ru/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7523" y="1135276"/>
            <a:ext cx="2752949" cy="338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naa\Desktop\ПФДО\ser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131590"/>
            <a:ext cx="275090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1643" y="1131590"/>
            <a:ext cx="29930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подтверждения персональных данных необходимо обратиться лично к оператору в образовательное учреждение с полученными номерами заявления и сертификата,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 же с документами подтверждающими личности заявителя и ребёнка 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34005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3318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Родителем на </a:t>
            </a:r>
            <a:r>
              <a:rPr lang="ru-RU" sz="2800" b="1" dirty="0">
                <a:solidFill>
                  <a:schemeClr val="tx1"/>
                </a:solidFill>
              </a:rPr>
              <a:t>портале </a:t>
            </a:r>
            <a:r>
              <a:rPr lang="arn-CL" sz="2800" b="1" dirty="0" smtClean="0">
                <a:solidFill>
                  <a:schemeClr val="tx1"/>
                </a:solidFill>
              </a:rPr>
              <a:t>https</a:t>
            </a:r>
            <a:r>
              <a:rPr lang="arn-CL" sz="2800" b="1" dirty="0">
                <a:solidFill>
                  <a:schemeClr val="tx1"/>
                </a:solidFill>
              </a:rPr>
              <a:t>://pfdo.yanao.ru/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Y:\Документы\ПФДО\Презентация\pfdo1-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67"/>
          <a:stretch/>
        </p:blipFill>
        <p:spPr bwMode="auto">
          <a:xfrm>
            <a:off x="0" y="616449"/>
            <a:ext cx="9144000" cy="45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651870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Зайти с полученным логином и паролем для работы в личном кабинете (редактирование параметров, выбора объединения и т.д.)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P.S. </a:t>
            </a: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Редактирование личных параметров доступно до подтверждения данных</a:t>
            </a:r>
            <a:endParaRPr lang="ru-RU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12447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91630"/>
            <a:ext cx="8229600" cy="165618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Регистрация заявления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оператором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4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3935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Регистрация заявления оператором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7410" name="Picture 2" descr="Y:\Документы\ПФДО\Презентация\PFDO-1sad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7271"/>
            <a:ext cx="9144000" cy="44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069365"/>
            <a:ext cx="74168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авторизуется на сайте </a:t>
            </a:r>
            <a:r>
              <a:rPr lang="arn-C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</a:t>
            </a:r>
            <a:r>
              <a:rPr lang="arn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certorg.yanao.ru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логина и пароля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полученного ранее от организаторов 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4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5579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Схема получения сертификата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Y:\Документы\ПФДО\Презентация\схемаПФДО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467" y="811657"/>
            <a:ext cx="8969340" cy="43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a\Desktop\ПФДО\s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7534"/>
            <a:ext cx="9136063" cy="452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3935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Регистрация заявления оператором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64375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оператора есть возможность найти 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обработать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подтвердить) ранее поданное заявление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3059832" y="1958131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6948264" y="915566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868144" y="161243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создать новую заявку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32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a\Desktop\ПФДО\заяв_sosh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14172"/>
            <a:ext cx="9144000" cy="454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3935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Регистрация заявления оператором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925419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проверяет поданное заявление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подтверждает личность заявителя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2843808" y="1275606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6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a\Desktop\ПФДО\s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27280"/>
            <a:ext cx="9136063" cy="452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3935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Регистрация заявления оператором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5772" y="161775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создания новой заявки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выбирает соответствующий пункт меню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6876256" y="915566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Y:\Документы\ПФДО\Презентация\pfdo3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06175"/>
            <a:ext cx="9144000" cy="453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3935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Регистрация заявления оператором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036447"/>
            <a:ext cx="43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 действия аналогичны подаче заявления родителем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1684517" y="3291830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3318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Родителем на портале </a:t>
            </a:r>
            <a:r>
              <a:rPr lang="arn-CL" sz="2800" b="1" dirty="0">
                <a:solidFill>
                  <a:schemeClr val="tx1"/>
                </a:solidFill>
              </a:rPr>
              <a:t>https://pfdo.yanao.ru/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Y:\Документы\ПФДО\Презентация\pfdo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67"/>
          <a:stretch/>
        </p:blipFill>
        <p:spPr bwMode="auto">
          <a:xfrm>
            <a:off x="0" y="585627"/>
            <a:ext cx="9144000" cy="455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10800000">
            <a:off x="7812360" y="1059582"/>
            <a:ext cx="720080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5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Документы\ПФДО\Презентация\pfdo1-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67"/>
          <a:stretch/>
        </p:blipFill>
        <p:spPr bwMode="auto">
          <a:xfrm>
            <a:off x="0" y="616449"/>
            <a:ext cx="9144000" cy="45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3318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Родителем на </a:t>
            </a:r>
            <a:r>
              <a:rPr lang="ru-RU" sz="2800" b="1" dirty="0">
                <a:solidFill>
                  <a:schemeClr val="tx1"/>
                </a:solidFill>
              </a:rPr>
              <a:t>портале </a:t>
            </a:r>
            <a:r>
              <a:rPr lang="arn-CL" sz="2800" b="1" dirty="0" smtClean="0">
                <a:solidFill>
                  <a:schemeClr val="tx1"/>
                </a:solidFill>
              </a:rPr>
              <a:t>https</a:t>
            </a:r>
            <a:r>
              <a:rPr lang="arn-CL" sz="2800" b="1" dirty="0">
                <a:solidFill>
                  <a:schemeClr val="tx1"/>
                </a:solidFill>
              </a:rPr>
              <a:t>://pfdo.yanao.ru/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0800000">
            <a:off x="3501264" y="3667222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05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Документы\ПФДО\Презентация\pfdo1-2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67"/>
          <a:stretch/>
        </p:blipFill>
        <p:spPr bwMode="auto">
          <a:xfrm>
            <a:off x="0" y="595901"/>
            <a:ext cx="9144000" cy="454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3318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Родителем на </a:t>
            </a:r>
            <a:r>
              <a:rPr lang="ru-RU" sz="2800" b="1" dirty="0">
                <a:solidFill>
                  <a:schemeClr val="tx1"/>
                </a:solidFill>
              </a:rPr>
              <a:t>портале </a:t>
            </a:r>
            <a:r>
              <a:rPr lang="arn-CL" sz="2800" b="1" dirty="0" smtClean="0">
                <a:solidFill>
                  <a:schemeClr val="tx1"/>
                </a:solidFill>
              </a:rPr>
              <a:t>https</a:t>
            </a:r>
            <a:r>
              <a:rPr lang="arn-CL" sz="2800" b="1" dirty="0">
                <a:solidFill>
                  <a:schemeClr val="tx1"/>
                </a:solidFill>
              </a:rPr>
              <a:t>://pfdo.yanao.ru/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5400000">
            <a:off x="3908739" y="1239602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:\Документы\ПФДО\Презентация\pfdo1-3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67"/>
          <a:stretch/>
        </p:blipFill>
        <p:spPr bwMode="auto">
          <a:xfrm>
            <a:off x="0" y="585627"/>
            <a:ext cx="9144000" cy="455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3318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Родителем на </a:t>
            </a:r>
            <a:r>
              <a:rPr lang="ru-RU" sz="2800" b="1" dirty="0">
                <a:solidFill>
                  <a:schemeClr val="tx1"/>
                </a:solidFill>
              </a:rPr>
              <a:t>портале </a:t>
            </a:r>
            <a:r>
              <a:rPr lang="arn-CL" sz="2800" b="1" dirty="0" smtClean="0">
                <a:solidFill>
                  <a:schemeClr val="tx1"/>
                </a:solidFill>
              </a:rPr>
              <a:t>https</a:t>
            </a:r>
            <a:r>
              <a:rPr lang="arn-CL" sz="2800" b="1" dirty="0">
                <a:solidFill>
                  <a:schemeClr val="tx1"/>
                </a:solidFill>
              </a:rPr>
              <a:t>://pfdo.yanao.ru/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5400000">
            <a:off x="6048164" y="951570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3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3318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Родителем на </a:t>
            </a:r>
            <a:r>
              <a:rPr lang="ru-RU" sz="2800" b="1" dirty="0">
                <a:solidFill>
                  <a:schemeClr val="tx1"/>
                </a:solidFill>
              </a:rPr>
              <a:t>портале </a:t>
            </a:r>
            <a:r>
              <a:rPr lang="arn-CL" sz="2800" b="1" dirty="0" smtClean="0">
                <a:solidFill>
                  <a:schemeClr val="tx1"/>
                </a:solidFill>
              </a:rPr>
              <a:t>https</a:t>
            </a:r>
            <a:r>
              <a:rPr lang="arn-CL" sz="2800" b="1" dirty="0">
                <a:solidFill>
                  <a:schemeClr val="tx1"/>
                </a:solidFill>
              </a:rPr>
              <a:t>://pfdo.yanao.ru/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5400000">
            <a:off x="6048164" y="951570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Y:\Документы\ПФДО\Презентация\pfdo2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67"/>
          <a:stretch/>
        </p:blipFill>
        <p:spPr bwMode="auto">
          <a:xfrm>
            <a:off x="0" y="606175"/>
            <a:ext cx="9144000" cy="453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5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:\Документы\ПФДО\Презентация\pfdo2-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67"/>
          <a:stretch/>
        </p:blipFill>
        <p:spPr bwMode="auto">
          <a:xfrm>
            <a:off x="0" y="606175"/>
            <a:ext cx="9144000" cy="453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3318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Родителем на </a:t>
            </a:r>
            <a:r>
              <a:rPr lang="ru-RU" sz="2800" b="1" dirty="0">
                <a:solidFill>
                  <a:schemeClr val="tx1"/>
                </a:solidFill>
              </a:rPr>
              <a:t>портале </a:t>
            </a:r>
            <a:r>
              <a:rPr lang="arn-CL" sz="2800" b="1" dirty="0" smtClean="0">
                <a:solidFill>
                  <a:schemeClr val="tx1"/>
                </a:solidFill>
              </a:rPr>
              <a:t>https</a:t>
            </a:r>
            <a:r>
              <a:rPr lang="arn-CL" sz="2800" b="1" dirty="0">
                <a:solidFill>
                  <a:schemeClr val="tx1"/>
                </a:solidFill>
              </a:rPr>
              <a:t>://pfdo.yanao.ru/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5400000">
            <a:off x="3013027" y="3461048"/>
            <a:ext cx="504056" cy="4536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66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Y:\Документы\ПФДО\Презентация\pfdo2-2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6449"/>
            <a:ext cx="9144000" cy="45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3318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Родителем на </a:t>
            </a:r>
            <a:r>
              <a:rPr lang="ru-RU" sz="2800" b="1" dirty="0">
                <a:solidFill>
                  <a:schemeClr val="tx1"/>
                </a:solidFill>
              </a:rPr>
              <a:t>портале </a:t>
            </a:r>
            <a:r>
              <a:rPr lang="arn-CL" sz="2800" b="1" dirty="0" smtClean="0">
                <a:solidFill>
                  <a:schemeClr val="tx1"/>
                </a:solidFill>
              </a:rPr>
              <a:t>https</a:t>
            </a:r>
            <a:r>
              <a:rPr lang="arn-CL" sz="2800" b="1" dirty="0">
                <a:solidFill>
                  <a:schemeClr val="tx1"/>
                </a:solidFill>
              </a:rPr>
              <a:t>://pfdo.yanao.ru/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450639" y="2391730"/>
            <a:ext cx="7200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58752" y="3498562"/>
            <a:ext cx="577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Внести и подтвердить адрес своей электронной почты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447</TotalTime>
  <Words>251</Words>
  <Application>Microsoft Office PowerPoint</Application>
  <PresentationFormat>Экран (16:9)</PresentationFormat>
  <Paragraphs>41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Candara</vt:lpstr>
      <vt:lpstr>Symbol</vt:lpstr>
      <vt:lpstr>Волна</vt:lpstr>
      <vt:lpstr>Получение сертификата персонифицированного дополнительного образования</vt:lpstr>
      <vt:lpstr>Схема получения сертификата</vt:lpstr>
      <vt:lpstr>Родителем на портале https://pfdo.yanao.ru/</vt:lpstr>
      <vt:lpstr>Родителем на портале https://pfdo.yanao.ru/</vt:lpstr>
      <vt:lpstr>Родителем на портале https://pfdo.yanao.ru/</vt:lpstr>
      <vt:lpstr>Родителем на портале https://pfdo.yanao.ru/</vt:lpstr>
      <vt:lpstr>Родителем на портале https://pfdo.yanao.ru/</vt:lpstr>
      <vt:lpstr>Родителем на портале https://pfdo.yanao.ru/</vt:lpstr>
      <vt:lpstr>Родителем на портале https://pfdo.yanao.ru/</vt:lpstr>
      <vt:lpstr>Родителем на портале https://pfdo.yanao.ru/</vt:lpstr>
      <vt:lpstr>Родителем на портале https://pfdo.yanao.ru/</vt:lpstr>
      <vt:lpstr>Родителем на портале https://pfdo.yanao.ru/</vt:lpstr>
      <vt:lpstr>Родителем на портале https://pfdo.yanao.ru/</vt:lpstr>
      <vt:lpstr>Родителем на портале https://pfdo.yanao.ru/</vt:lpstr>
      <vt:lpstr>Родителем на портале https://pfdo.yanao.ru/</vt:lpstr>
      <vt:lpstr>Родителем на портале https://pfdo.yanao.ru/</vt:lpstr>
      <vt:lpstr>Родителем на портале https://pfdo.yanao.ru/</vt:lpstr>
      <vt:lpstr>Регистрация заявления  оператором </vt:lpstr>
      <vt:lpstr>Регистрация заявления оператором </vt:lpstr>
      <vt:lpstr>Регистрация заявления оператором </vt:lpstr>
      <vt:lpstr>Регистрация заявления оператором </vt:lpstr>
      <vt:lpstr>Регистрация заявления оператором </vt:lpstr>
      <vt:lpstr>Регистрация заявления оператором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сертификата персонифицированного дополнительного образования</dc:title>
  <dc:creator>na</dc:creator>
  <cp:lastModifiedBy>Пользователь Windows</cp:lastModifiedBy>
  <cp:revision>18</cp:revision>
  <dcterms:created xsi:type="dcterms:W3CDTF">2019-12-05T10:25:14Z</dcterms:created>
  <dcterms:modified xsi:type="dcterms:W3CDTF">2019-12-06T13:00:23Z</dcterms:modified>
</cp:coreProperties>
</file>